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Lst>
  <p:notesMasterIdLst>
    <p:notesMasterId r:id="rId62"/>
  </p:notesMasterIdLst>
  <p:handoutMasterIdLst>
    <p:handoutMasterId r:id="rId63"/>
  </p:handoutMasterIdLst>
  <p:sldIdLst>
    <p:sldId id="32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416" r:id="rId23"/>
    <p:sldId id="417" r:id="rId24"/>
    <p:sldId id="418" r:id="rId25"/>
    <p:sldId id="419" r:id="rId26"/>
    <p:sldId id="390" r:id="rId27"/>
    <p:sldId id="423" r:id="rId28"/>
    <p:sldId id="422" r:id="rId29"/>
    <p:sldId id="421" r:id="rId30"/>
    <p:sldId id="420" r:id="rId31"/>
    <p:sldId id="377" r:id="rId32"/>
    <p:sldId id="425" r:id="rId33"/>
    <p:sldId id="345" r:id="rId34"/>
    <p:sldId id="376" r:id="rId35"/>
    <p:sldId id="347" r:id="rId36"/>
    <p:sldId id="371" r:id="rId37"/>
    <p:sldId id="381" r:id="rId38"/>
    <p:sldId id="349" r:id="rId39"/>
    <p:sldId id="382" r:id="rId40"/>
    <p:sldId id="352" r:id="rId41"/>
    <p:sldId id="350" r:id="rId42"/>
    <p:sldId id="385" r:id="rId43"/>
    <p:sldId id="369" r:id="rId44"/>
    <p:sldId id="351" r:id="rId45"/>
    <p:sldId id="389" r:id="rId46"/>
    <p:sldId id="415" r:id="rId47"/>
    <p:sldId id="354" r:id="rId48"/>
    <p:sldId id="413" r:id="rId49"/>
    <p:sldId id="414" r:id="rId50"/>
    <p:sldId id="363" r:id="rId51"/>
    <p:sldId id="379" r:id="rId52"/>
    <p:sldId id="361" r:id="rId53"/>
    <p:sldId id="388" r:id="rId54"/>
    <p:sldId id="370" r:id="rId55"/>
    <p:sldId id="357" r:id="rId56"/>
    <p:sldId id="424" r:id="rId57"/>
    <p:sldId id="353" r:id="rId58"/>
    <p:sldId id="386" r:id="rId59"/>
    <p:sldId id="335" r:id="rId60"/>
    <p:sldId id="426" r:id="rId61"/>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5" autoAdjust="0"/>
  </p:normalViewPr>
  <p:slideViewPr>
    <p:cSldViewPr snapToGrid="0">
      <p:cViewPr varScale="1">
        <p:scale>
          <a:sx n="87" d="100"/>
          <a:sy n="87" d="100"/>
        </p:scale>
        <p:origin x="2304"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10/18/2020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i="0" kern="1200" dirty="0">
              <a:solidFill>
                <a:srgbClr val="FFFF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and at the end.</a:t>
            </a: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endParaRPr lang="en-CA" dirty="0"/>
          </a:p>
          <a:p>
            <a:r>
              <a:rPr lang="en-CA" dirty="0"/>
              <a:t>Let’s talk about two more examples, one highly specific, and one broadly affective people of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 if you’re interested in hiring my services please feel free to reach out to me via email to discuss what I can do for you and your organization. I have over 15 years of HR experience and have consulted with multiple businesses to help improve workplace behavior and ultimately productivity for your teams. </a:t>
            </a:r>
          </a:p>
        </p:txBody>
      </p:sp>
      <p:sp>
        <p:nvSpPr>
          <p:cNvPr id="4" name="Slide Number Placeholder 3"/>
          <p:cNvSpPr>
            <a:spLocks noGrp="1"/>
          </p:cNvSpPr>
          <p:nvPr>
            <p:ph type="sldNum" sz="quarter" idx="5"/>
          </p:nvPr>
        </p:nvSpPr>
        <p:spPr/>
        <p:txBody>
          <a:bodyPr/>
          <a:lstStyle/>
          <a:p>
            <a:fld id="{2E6DE88F-1F85-4A27-9D34-D74A50E7B0DA}" type="slidenum">
              <a:rPr lang="en-US" smtClean="0"/>
              <a:t>59</a:t>
            </a:fld>
            <a:endParaRPr lang="en-US" dirty="0"/>
          </a:p>
        </p:txBody>
      </p:sp>
    </p:spTree>
    <p:extLst>
      <p:ext uri="{BB962C8B-B14F-4D97-AF65-F5344CB8AC3E}">
        <p14:creationId xmlns:p14="http://schemas.microsoft.com/office/powerpoint/2010/main" val="427589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10/18/2020</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59.xml.rels><?xml version="1.0" encoding="UTF-8" standalone="yes"?>
<Relationships xmlns="http://schemas.openxmlformats.org/package/2006/relationships"><Relationship Id="rId3" Type="http://schemas.openxmlformats.org/officeDocument/2006/relationships/hyperlink" Target="mailto:christineassaf@gmail.com"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a:extLst>
              <a:ext uri="{FF2B5EF4-FFF2-40B4-BE49-F238E27FC236}">
                <a16:creationId xmlns:a16="http://schemas.microsoft.com/office/drawing/2014/main" id="{1EB38E1F-9B92-4D50-BB01-FA618C292222}"/>
              </a:ext>
            </a:extLst>
          </p:cNvPr>
          <p:cNvPicPr>
            <a:picLocks noChangeAspect="1"/>
          </p:cNvPicPr>
          <p:nvPr/>
        </p:nvPicPr>
        <p:blipFill>
          <a:blip r:embed="rId3"/>
          <a:stretch>
            <a:fillRect/>
          </a:stretch>
        </p:blipFill>
        <p:spPr>
          <a:xfrm>
            <a:off x="2600050" y="228820"/>
            <a:ext cx="3943900" cy="971686"/>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that they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43F-84C8-4010-95E2-32530B62CC69}"/>
              </a:ext>
            </a:extLst>
          </p:cNvPr>
          <p:cNvSpPr>
            <a:spLocks noGrp="1"/>
          </p:cNvSpPr>
          <p:nvPr>
            <p:ph type="title"/>
          </p:nvPr>
        </p:nvSpPr>
        <p:spPr/>
        <p:txBody>
          <a:bodyPr vert="horz" lIns="68580" tIns="34290" rIns="68580" bIns="34290" rtlCol="0" anchor="ctr">
            <a:normAutofit fontScale="90000"/>
          </a:bodyPr>
          <a:lstStyle/>
          <a:p>
            <a:r>
              <a:rPr lang="en-US" sz="2775" dirty="0"/>
              <a:t>HRTact.com</a:t>
            </a:r>
            <a:br>
              <a:rPr lang="en-US" sz="2775" dirty="0"/>
            </a:br>
            <a:r>
              <a:rPr lang="en-US" sz="2775" dirty="0">
                <a:solidFill>
                  <a:srgbClr val="00B0F0"/>
                </a:solidFill>
                <a:hlinkClick r:id="rId3">
                  <a:extLst>
                    <a:ext uri="{A12FA001-AC4F-418D-AE19-62706E023703}">
                      <ahyp:hlinkClr xmlns:ahyp="http://schemas.microsoft.com/office/drawing/2018/hyperlinkcolor" val="tx"/>
                    </a:ext>
                  </a:extLst>
                </a:hlinkClick>
              </a:rPr>
              <a:t>christineassaf@gmail.com</a:t>
            </a:r>
            <a:r>
              <a:rPr lang="en-US" sz="2775" dirty="0"/>
              <a:t>	</a:t>
            </a:r>
          </a:p>
        </p:txBody>
      </p:sp>
      <p:sp>
        <p:nvSpPr>
          <p:cNvPr id="4" name="Text Placeholder 3">
            <a:extLst>
              <a:ext uri="{FF2B5EF4-FFF2-40B4-BE49-F238E27FC236}">
                <a16:creationId xmlns:a16="http://schemas.microsoft.com/office/drawing/2014/main" id="{F7B12DE4-192A-4C4C-B830-0E3D21B0051B}"/>
              </a:ext>
            </a:extLst>
          </p:cNvPr>
          <p:cNvSpPr>
            <a:spLocks noGrp="1"/>
          </p:cNvSpPr>
          <p:nvPr>
            <p:ph type="body" sz="half" idx="4294967295"/>
          </p:nvPr>
        </p:nvSpPr>
        <p:spPr>
          <a:xfrm>
            <a:off x="0" y="2025650"/>
            <a:ext cx="5080000" cy="2244725"/>
          </a:xfrm>
        </p:spPr>
        <p:txBody>
          <a:bodyPr vert="horz" lIns="68580" tIns="34290" rIns="68580" bIns="34290" numCol="2" rtlCol="0" anchor="ctr">
            <a:normAutofit/>
          </a:bodyPr>
          <a:lstStyle/>
          <a:p>
            <a:pPr marL="257175" indent="-257175">
              <a:buFont typeface="Courier New" panose="02070309020205020404" pitchFamily="49" charset="0"/>
              <a:buChar char="o"/>
            </a:pPr>
            <a:r>
              <a:rPr lang="en-US" sz="1800" dirty="0"/>
              <a:t>Consulting</a:t>
            </a:r>
          </a:p>
          <a:p>
            <a:pPr marL="257175" indent="-257175">
              <a:buFont typeface="Courier New" panose="02070309020205020404" pitchFamily="49" charset="0"/>
              <a:buChar char="o"/>
            </a:pPr>
            <a:r>
              <a:rPr lang="en-US" sz="1800" dirty="0"/>
              <a:t>Training &amp; Development</a:t>
            </a:r>
          </a:p>
          <a:p>
            <a:pPr marL="257175" indent="-257175">
              <a:buFont typeface="Courier New" panose="02070309020205020404" pitchFamily="49" charset="0"/>
              <a:buChar char="o"/>
            </a:pPr>
            <a:r>
              <a:rPr lang="en-US" sz="1800" dirty="0"/>
              <a:t>Workshop Facilitation</a:t>
            </a:r>
          </a:p>
          <a:p>
            <a:pPr marL="257175" indent="-257175">
              <a:buFont typeface="Courier New" panose="02070309020205020404" pitchFamily="49" charset="0"/>
              <a:buChar char="o"/>
            </a:pPr>
            <a:r>
              <a:rPr lang="en-US" sz="1800" dirty="0"/>
              <a:t>Coaching/Counseling</a:t>
            </a:r>
          </a:p>
          <a:p>
            <a:pPr marL="257175" indent="-257175">
              <a:buFont typeface="Courier New" panose="02070309020205020404" pitchFamily="49" charset="0"/>
              <a:buChar char="o"/>
            </a:pPr>
            <a:endParaRPr lang="en-US" sz="1800" dirty="0"/>
          </a:p>
          <a:p>
            <a:pPr marL="257175" indent="-257175">
              <a:buFont typeface="Courier New" panose="02070309020205020404" pitchFamily="49" charset="0"/>
              <a:buChar char="o"/>
            </a:pPr>
            <a:r>
              <a:rPr lang="en-US" sz="1800" dirty="0"/>
              <a:t>Employee Relations</a:t>
            </a:r>
          </a:p>
          <a:p>
            <a:pPr marL="257175" indent="-257175">
              <a:buFont typeface="Courier New" panose="02070309020205020404" pitchFamily="49" charset="0"/>
              <a:buChar char="o"/>
            </a:pPr>
            <a:r>
              <a:rPr lang="en-US" sz="1800" dirty="0"/>
              <a:t>Diversity &amp; Inclusion</a:t>
            </a:r>
          </a:p>
          <a:p>
            <a:pPr marL="257175" indent="-257175">
              <a:buFont typeface="Courier New" panose="02070309020205020404" pitchFamily="49" charset="0"/>
              <a:buChar char="o"/>
            </a:pPr>
            <a:r>
              <a:rPr lang="en-US" sz="1800" dirty="0"/>
              <a:t>Workplace Surveys</a:t>
            </a:r>
          </a:p>
          <a:p>
            <a:pPr marL="257175" indent="-257175">
              <a:buFont typeface="Courier New" panose="02070309020205020404" pitchFamily="49" charset="0"/>
              <a:buChar char="o"/>
            </a:pPr>
            <a:r>
              <a:rPr lang="en-US" sz="1800" dirty="0"/>
              <a:t>Org Development Strategy</a:t>
            </a:r>
          </a:p>
          <a:p>
            <a:pPr marL="214313" indent="-214313">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D03CD33-1317-4BB5-8F6C-4EFF2AEDD163}"/>
              </a:ext>
            </a:extLst>
          </p:cNvPr>
          <p:cNvSpPr>
            <a:spLocks noGrp="1"/>
          </p:cNvSpPr>
          <p:nvPr>
            <p:ph type="ftr" sz="quarter" idx="4294967295"/>
          </p:nvPr>
        </p:nvSpPr>
        <p:spPr>
          <a:xfrm>
            <a:off x="0" y="4413250"/>
            <a:ext cx="4483100" cy="273050"/>
          </a:xfrm>
        </p:spPr>
        <p:txBody>
          <a:bodyPr vert="horz" lIns="68580" tIns="34290" rIns="68580" bIns="34290" rtlCol="0" anchor="ctr">
            <a:normAutofit/>
          </a:bodyPr>
          <a:lstStyle/>
          <a:p>
            <a:pPr>
              <a:spcAft>
                <a:spcPts val="450"/>
              </a:spcAft>
            </a:pPr>
            <a:r>
              <a:rPr lang="en-US" sz="750">
                <a:solidFill>
                  <a:schemeClr val="tx1">
                    <a:lumMod val="95000"/>
                  </a:schemeClr>
                </a:solidFill>
                <a:effectLst>
                  <a:outerShdw blurRad="50800" dist="38100" dir="2700000" algn="tl" rotWithShape="0">
                    <a:schemeClr val="bg1">
                      <a:alpha val="43000"/>
                    </a:schemeClr>
                  </a:outerShdw>
                </a:effectLst>
              </a:rPr>
              <a:t>@HRTact</a:t>
            </a:r>
          </a:p>
        </p:txBody>
      </p:sp>
      <p:pic>
        <p:nvPicPr>
          <p:cNvPr id="7" name="Picture Placeholder 6">
            <a:extLst>
              <a:ext uri="{FF2B5EF4-FFF2-40B4-BE49-F238E27FC236}">
                <a16:creationId xmlns:a16="http://schemas.microsoft.com/office/drawing/2014/main" id="{FC15F221-AD48-4D1D-936A-CA67C5FD3F7E}"/>
              </a:ext>
            </a:extLst>
          </p:cNvPr>
          <p:cNvPicPr>
            <a:picLocks noGrp="1" noChangeAspect="1"/>
          </p:cNvPicPr>
          <p:nvPr>
            <p:ph type="pic" idx="4294967295"/>
          </p:nvPr>
        </p:nvPicPr>
        <p:blipFill rotWithShape="1">
          <a:blip r:embed="rId4"/>
          <a:srcRect l="16377" r="22628" b="2"/>
          <a:stretch/>
        </p:blipFill>
        <p:spPr>
          <a:xfrm>
            <a:off x="5715000" y="6350"/>
            <a:ext cx="3429000" cy="5143500"/>
          </a:xfrm>
          <a:prstGeom prst="rect">
            <a:avLst/>
          </a:prstGeom>
        </p:spPr>
      </p:pic>
    </p:spTree>
    <p:extLst>
      <p:ext uri="{BB962C8B-B14F-4D97-AF65-F5344CB8AC3E}">
        <p14:creationId xmlns:p14="http://schemas.microsoft.com/office/powerpoint/2010/main" val="40963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TotalTime>
  <Words>12708</Words>
  <Application>Microsoft Office PowerPoint</Application>
  <PresentationFormat>On-screen Show (16:9)</PresentationFormat>
  <Paragraphs>997</Paragraphs>
  <Slides>59</Slides>
  <Notes>59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Arial</vt:lpstr>
      <vt:lpstr>Calibri</vt:lpstr>
      <vt:lpstr>Courier New</vt:lpstr>
      <vt:lpstr>Open Sans</vt:lpstr>
      <vt:lpstr>Roboto</vt:lpstr>
      <vt:lpstr>Segoe UI</vt:lpstr>
      <vt:lpstr>Segoe UI Light</vt:lpstr>
      <vt:lpstr>Segoe UI Semilight</vt:lpstr>
      <vt:lpstr>Wingdings</vt:lpstr>
      <vt:lpstr>1_PASS 2013_SpeakerTemplate_16x9</vt:lpstr>
      <vt:lpstr>SharePoint Benefits for Marketers - 1 2 13</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lpstr>HRTact.com christineassaf@gmail.com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63</cp:revision>
  <dcterms:created xsi:type="dcterms:W3CDTF">2020-02-04T03:54:30Z</dcterms:created>
  <dcterms:modified xsi:type="dcterms:W3CDTF">2020-10-18T23:52:55Z</dcterms:modified>
</cp:coreProperties>
</file>